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62" r:id="rId6"/>
    <p:sldId id="259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1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A9283-1AD5-4090-85DF-5A12682B4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977C2-0346-45B1-AA29-A0C232C3F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B371D-80AA-48C9-B9DE-FB27FE47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02D9E5-4A7B-433F-AF6F-E788B44D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922C2-E686-4FA0-B06B-6BF1CEE6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6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8FA60-F658-4E7F-8DD7-84A8FBFC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419EFB-24B3-4F64-B90A-6201CDA7A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19EFA7-E88A-4E07-91DF-B47F233E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5B288C-9631-47DD-9825-1AC35261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E83D18-9D2D-4260-B5CA-1D539063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4AC776-5373-43F5-B511-EDEE4F07F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EB0D33-312A-4026-B686-EA4DBE75D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D45A61-9BAA-467C-98D7-5F6251D6F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6B9827-A048-4651-9B00-48688649B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7041-EA2F-4C61-B79D-34A03DD3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88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520AC-817A-4F13-AF1A-E6819EEA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65FA84-5336-4F9F-A3B5-8BB5CC639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124D2B-7BBB-4EE6-A60E-6A58D59D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32D75-180A-4F22-B314-92075E3C6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DA1A6-B8FF-43D8-90A0-C17C78C2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7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264C8-90BB-46FF-BEC2-7E471895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E6C992-75F8-411E-8935-6BE26FDAA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51CDEE-FD2F-4606-B4AF-0338F4014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ABE352-E3AE-495F-BAF4-F2AB69AD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20F6C-EBEF-4DFC-BB7C-C2187155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44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83A12-4F08-4E25-8E6F-C4E77CA4B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EE858C-BD78-45F0-8395-D107655EB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BE30E0-42FA-40A3-89DC-CB10CB5B5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0B7FEE-730E-4128-901D-A6B229B4E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615EDD-171C-43CC-A3DE-DB7A56DC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EC72C5-626C-4B2E-A4C1-F5E452C90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94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F1B85-BC77-4D0A-9789-9D29348C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D2896-39EF-47C1-B717-D7A72445F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E09F35-E79C-4DF0-84E4-7041A4F90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6149F6-5B9A-470F-B4B5-E6AE7776A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DBA8D2-E62E-4F68-8B5E-942A32402A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188415-A1DF-4839-92CE-E13E45C7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A35ED-3083-4E25-A47C-B521313E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058C4E-2838-42A9-8757-DCB3E297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3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45FD5-89AC-44A0-8810-26F37F6A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D14CD5-7DF6-4B5A-AE9F-75C8892C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28C9CE-A2FB-4B34-A21D-378C7117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9FF577-99CB-4CA6-87EF-A060856E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9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D8E0B9-FA3C-44FD-8572-D13200E07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8BBA7B-E81B-46FC-86F3-43FD6BCB5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C3DA7C-A774-4351-8D29-578214FE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02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DB10F-1625-4CBD-939D-30AC99A8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02AF73-A5A7-4A98-8726-036DDFE64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AF016F-518D-49FA-B77F-6C59BCDF4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93214F-1EF1-4E83-AB25-F36373DEA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9AC50E-3ADC-44C6-80FC-183A791B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49C7D4-CF49-4173-BF16-C4ADA687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875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8503A-1C3A-44DB-A43F-D845CCD0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A5E97E-F449-4DEC-926F-14963C4B40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B32465-9D54-4FAC-9B39-77405D579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21E52A-EE88-4F28-9A02-1DCEA317C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DD1290-F6D2-482F-A8BF-C1917B0F1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3A0994-2831-4FF5-8BC1-099ACB07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64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A3020-EF7B-4C8B-AF03-B9D1B923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52D09C-2F0E-484A-A716-127677073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708C18-1755-4737-A176-747AD68B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6D109-A66B-40B1-9E78-A0A1339605F4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B67E2A-26B1-4778-A186-B23CDBC44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EA8AB-71E9-4543-8E7C-AD97F8CB7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2255C-6FD8-4F33-A4DE-871ECD9A3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5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превращение гусеницы в бабочку для детей">
            <a:extLst>
              <a:ext uri="{FF2B5EF4-FFF2-40B4-BE49-F238E27FC236}">
                <a16:creationId xmlns:a16="http://schemas.microsoft.com/office/drawing/2014/main" id="{9CF9B90F-F557-416F-8853-C87CFAE4D1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5" b="7963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8A9CE0-3367-4F8A-A9C6-C09B1C3DE4D3}"/>
              </a:ext>
            </a:extLst>
          </p:cNvPr>
          <p:cNvSpPr txBox="1"/>
          <p:nvPr/>
        </p:nvSpPr>
        <p:spPr>
          <a:xfrm>
            <a:off x="0" y="109728"/>
            <a:ext cx="12026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Красноярский край, Манский район с. Нижняя Есауловка МБДОУ д/с «Тополёк»</a:t>
            </a:r>
            <a:endParaRPr lang="ru-RU" sz="4400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D47BC922-B866-83CA-94A9-C73D001E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92862"/>
            <a:ext cx="3926875" cy="58191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EBA5B7-5FCD-81B5-B952-DC6A4ED4D533}"/>
              </a:ext>
            </a:extLst>
          </p:cNvPr>
          <p:cNvSpPr txBox="1"/>
          <p:nvPr/>
        </p:nvSpPr>
        <p:spPr>
          <a:xfrm>
            <a:off x="4381500" y="812800"/>
            <a:ext cx="74422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Мастер – класс по нетрадиционному </a:t>
            </a:r>
          </a:p>
          <a:p>
            <a:pPr algn="ctr"/>
            <a:r>
              <a:rPr lang="ru-RU" sz="4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рисованию </a:t>
            </a:r>
          </a:p>
          <a:p>
            <a:pPr algn="ctr"/>
            <a:r>
              <a:rPr lang="ru-RU" sz="4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Красивые розы в горшочке</a:t>
            </a:r>
          </a:p>
          <a:p>
            <a:endParaRPr lang="ru-RU" sz="3600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600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200" dirty="0">
              <a:solidFill>
                <a:srgbClr val="11111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Подготовила: воспитатель   Галина Е. А.</a:t>
            </a:r>
          </a:p>
        </p:txBody>
      </p:sp>
    </p:spTree>
    <p:extLst>
      <p:ext uri="{BB962C8B-B14F-4D97-AF65-F5344CB8AC3E}">
        <p14:creationId xmlns:p14="http://schemas.microsoft.com/office/powerpoint/2010/main" val="389554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превращение гусеницы в бабочку для детей">
            <a:extLst>
              <a:ext uri="{FF2B5EF4-FFF2-40B4-BE49-F238E27FC236}">
                <a16:creationId xmlns:a16="http://schemas.microsoft.com/office/drawing/2014/main" id="{9CF9B90F-F557-416F-8853-C87CFAE4D1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5" b="7963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25EE9F-1777-4372-8254-2BA94DE0020C}"/>
              </a:ext>
            </a:extLst>
          </p:cNvPr>
          <p:cNvSpPr txBox="1"/>
          <p:nvPr/>
        </p:nvSpPr>
        <p:spPr>
          <a:xfrm>
            <a:off x="170688" y="609600"/>
            <a:ext cx="1192377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4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мы знаем, что рисование одно из самых больших удовольствий для ребенка. В рисовании раскрывается его внутренний мир. В последнее время очень популярными в развитии детей стали нетрадиционные виды рисования. Сегодня хочу познакомить вас с очень простым, но очень впечатляющим рисованием без воды и кисточки.</a:t>
            </a:r>
            <a:endParaRPr lang="ru-RU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41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превращение гусеницы в бабочку для детей">
            <a:extLst>
              <a:ext uri="{FF2B5EF4-FFF2-40B4-BE49-F238E27FC236}">
                <a16:creationId xmlns:a16="http://schemas.microsoft.com/office/drawing/2014/main" id="{9CF9B90F-F557-416F-8853-C87CFAE4D1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5" b="7963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Изображение выглядит как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B027186E-8D4D-4DC7-A43C-44FDD2D3B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2256" r="5895" b="18564"/>
          <a:stretch/>
        </p:blipFill>
        <p:spPr>
          <a:xfrm>
            <a:off x="7839456" y="2256457"/>
            <a:ext cx="4127460" cy="425407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A2B6E0-ABE3-4537-8A79-B41F676C8BE5}"/>
              </a:ext>
            </a:extLst>
          </p:cNvPr>
          <p:cNvSpPr txBox="1"/>
          <p:nvPr/>
        </p:nvSpPr>
        <p:spPr>
          <a:xfrm>
            <a:off x="0" y="231648"/>
            <a:ext cx="11984735" cy="436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необычного рисования нам понадобятся: </a:t>
            </a:r>
          </a:p>
          <a:p>
            <a:pPr marL="571500" indent="-57150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гуашь 4 цвета- белый, зелёный, красный, жёлтый; </a:t>
            </a:r>
          </a:p>
          <a:p>
            <a:pPr marL="571500" indent="-57150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3-кисточки; </a:t>
            </a:r>
          </a:p>
          <a:p>
            <a:pPr marL="571500" indent="-57150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2-стеки или маленькие ложечки; </a:t>
            </a:r>
          </a:p>
          <a:p>
            <a:pPr marL="571500" indent="-57150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картон чёрного цвета; </a:t>
            </a:r>
          </a:p>
          <a:p>
            <a:pPr marL="571500" indent="-57150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влажные салфетки.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255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превращение гусеницы в бабочку для детей">
            <a:extLst>
              <a:ext uri="{FF2B5EF4-FFF2-40B4-BE49-F238E27FC236}">
                <a16:creationId xmlns:a16="http://schemas.microsoft.com/office/drawing/2014/main" id="{9CF9B90F-F557-416F-8853-C87CFAE4D1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5" b="7963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CE666-1161-4B60-A207-FE5650C3FE4F}"/>
              </a:ext>
            </a:extLst>
          </p:cNvPr>
          <p:cNvSpPr txBox="1"/>
          <p:nvPr/>
        </p:nvSpPr>
        <p:spPr>
          <a:xfrm>
            <a:off x="426720" y="487680"/>
            <a:ext cx="6864096" cy="5837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помощью стеки на чёрный лист картона выкладываем не много белой гуаши. </a:t>
            </a:r>
          </a:p>
          <a:p>
            <a:pPr>
              <a:spcAft>
                <a:spcPts val="8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 поверху не большое количество красной гуаши </a:t>
            </a:r>
          </a:p>
          <a:p>
            <a:pPr>
              <a:spcAft>
                <a:spcPts val="8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обратной стороной кисточки, проводим круговые движения имитируя лепестки розы.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EDD07FB-E3C9-47E2-9065-C5D1A2AB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3" b="13846"/>
          <a:stretch/>
        </p:blipFill>
        <p:spPr>
          <a:xfrm>
            <a:off x="7949185" y="271318"/>
            <a:ext cx="3864864" cy="617239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77139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превращение гусеницы в бабочку для детей">
            <a:extLst>
              <a:ext uri="{FF2B5EF4-FFF2-40B4-BE49-F238E27FC236}">
                <a16:creationId xmlns:a16="http://schemas.microsoft.com/office/drawing/2014/main" id="{9CF9B90F-F557-416F-8853-C87CFAE4D1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5" b="7963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текст, человек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11DBBA8-C37F-482D-91AA-161717200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4" y="411308"/>
            <a:ext cx="4973329" cy="606623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903E7-CFDB-456E-8C63-1F00CC1EE256}"/>
              </a:ext>
            </a:extLst>
          </p:cNvPr>
          <p:cNvSpPr txBox="1"/>
          <p:nvPr/>
        </p:nvSpPr>
        <p:spPr>
          <a:xfrm>
            <a:off x="5693663" y="438912"/>
            <a:ext cx="6242305" cy="4989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Изображаем таким образом три розы. Следующий шаг, стекой наносим зелёную краску, а затем жёлтую, прорисовываем стебель и листья.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превращение гусеницы в бабочку для детей">
            <a:extLst>
              <a:ext uri="{FF2B5EF4-FFF2-40B4-BE49-F238E27FC236}">
                <a16:creationId xmlns:a16="http://schemas.microsoft.com/office/drawing/2014/main" id="{9CF9B90F-F557-416F-8853-C87CFAE4D1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5" b="7963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42210F-2CE5-445E-8A14-237246C2F1D6}"/>
              </a:ext>
            </a:extLst>
          </p:cNvPr>
          <p:cNvSpPr txBox="1"/>
          <p:nvPr/>
        </p:nvSpPr>
        <p:spPr>
          <a:xfrm>
            <a:off x="121920" y="182880"/>
            <a:ext cx="12070080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Дорисовываем красным и жёлтым цветом горшочек. </a:t>
            </a:r>
          </a:p>
          <a:p>
            <a:pPr algn="ctr"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Остатками краски на кисточке наносим точки по всему рисунку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человек, внутренний, ребен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F242D411-9A6E-47A4-92C4-EA88D2D7A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72" y="1486009"/>
            <a:ext cx="4375052" cy="519629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6" name="Рисунок 5" descr="Изображение выглядит как человек, мальчик, молодой, семья&#10;&#10;Автоматически созданное описание">
            <a:extLst>
              <a:ext uri="{FF2B5EF4-FFF2-40B4-BE49-F238E27FC236}">
                <a16:creationId xmlns:a16="http://schemas.microsoft.com/office/drawing/2014/main" id="{3F6AA76D-F74E-4A46-B243-91A11E4E6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653" y="1465384"/>
            <a:ext cx="4285079" cy="520270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19646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превращение гусеницы в бабочку для детей">
            <a:extLst>
              <a:ext uri="{FF2B5EF4-FFF2-40B4-BE49-F238E27FC236}">
                <a16:creationId xmlns:a16="http://schemas.microsoft.com/office/drawing/2014/main" id="{9CF9B90F-F557-416F-8853-C87CFAE4D1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5" b="7963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0C7601-A236-49C0-9B79-890FC352BD3E}"/>
              </a:ext>
            </a:extLst>
          </p:cNvPr>
          <p:cNvSpPr txBox="1"/>
          <p:nvPr/>
        </p:nvSpPr>
        <p:spPr>
          <a:xfrm>
            <a:off x="97536" y="109728"/>
            <a:ext cx="120944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Даём краске высохнуть, любуясь своим произведением. Готовые работы вывешиваем на всеобщее обозрение.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текст, галерея, сцен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F17EFDB-B2FB-4C93-BBEB-44BF27029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92" y="1376936"/>
            <a:ext cx="5870321" cy="525879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7" name="Рисунок 6" descr="Изображение выглядит как текст, друго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6A401215-C22C-BEAD-3945-C2889CC8B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346201"/>
            <a:ext cx="4432300" cy="530859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692705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203</Words>
  <Application>Microsoft Office PowerPoint</Application>
  <PresentationFormat>Широкоэкранный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Anatoliy Galin</dc:creator>
  <cp:lastModifiedBy>Anatoliy Galin</cp:lastModifiedBy>
  <cp:revision>3</cp:revision>
  <dcterms:created xsi:type="dcterms:W3CDTF">2022-02-26T15:43:24Z</dcterms:created>
  <dcterms:modified xsi:type="dcterms:W3CDTF">2023-02-19T04:26:01Z</dcterms:modified>
</cp:coreProperties>
</file>