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56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2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1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5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7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5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0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1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1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6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B126-EACA-4325-868D-EF1B6B4C440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3B874-0A74-4700-A724-968C27664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8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741450_top-fon-com-p-fon-dlya-prezentatsii-tsvet-salatovii-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7611" r="96912" b="59916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95534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«Тополёк»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7791" y="3657600"/>
            <a:ext cx="6646460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опыт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Е.А.</a:t>
            </a:r>
            <a:endParaRPr lang="ru-RU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sz="28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036" y="1295863"/>
            <a:ext cx="108960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финансовой </a:t>
            </a:r>
          </a:p>
          <a:p>
            <a:pPr algn="ctr"/>
            <a:r>
              <a:rPr lang="ru-RU" sz="4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4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</a:t>
            </a:r>
            <a:endParaRPr lang="ru-RU" sz="4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www.govoritnotariat.com/upload/iblock/c8b/c8bc2e6d5bc5be63c16f49912b188247.jpe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" b="99675" l="10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0" y="3419521"/>
            <a:ext cx="3225420" cy="307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.9111s.ru/uploads/202108/31/20ab820aa34dba81cbd9ca50e516c934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6" b="97797" l="8208" r="91908">
                        <a14:foregroundMark x1="54682" y1="16610" x2="58844" y2="3051"/>
                        <a14:foregroundMark x1="58728" y1="3220" x2="77341" y2="14576"/>
                        <a14:foregroundMark x1="77341" y1="14576" x2="72370" y2="30847"/>
                        <a14:foregroundMark x1="67514" y1="8644" x2="67514" y2="8644"/>
                        <a14:foregroundMark x1="71908" y1="34746" x2="84393" y2="27797"/>
                        <a14:foregroundMark x1="84393" y1="27797" x2="91098" y2="56441"/>
                        <a14:foregroundMark x1="81040" y1="64915" x2="92023" y2="69153"/>
                        <a14:foregroundMark x1="89827" y1="86102" x2="87861" y2="95424"/>
                        <a14:foregroundMark x1="87399" y1="95932" x2="79075" y2="94068"/>
                        <a14:foregroundMark x1="16647" y1="63559" x2="8208" y2="65763"/>
                        <a14:foregroundMark x1="19422" y1="56949" x2="9480" y2="52712"/>
                        <a14:backgroundMark x1="86821" y1="61356" x2="82081" y2="63220"/>
                        <a14:backgroundMark x1="82081" y1="63220" x2="80231" y2="63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8" t="1880" r="7616" b="2414"/>
          <a:stretch/>
        </p:blipFill>
        <p:spPr bwMode="auto">
          <a:xfrm>
            <a:off x="8392138" y="3657600"/>
            <a:ext cx="3595145" cy="2839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489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741450_top-fon-com-p-fon-dlya-prezentatsii-tsvet-salatovii-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7611" r="96912" b="59916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6854" y="136479"/>
            <a:ext cx="112184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педагогического опыта </a:t>
            </a:r>
            <a:endParaRPr lang="ru-RU" sz="3600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расширять 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экономический кругозор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таких экономических качествах, как трудолюбие, бережливость, хозяйственность, экономность.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2260137"/>
            <a:ext cx="1181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491" y="2260137"/>
            <a:ext cx="11823508" cy="451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Создать условия для формирования элементарных экономических знаний у детей.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Формировать правильное отношение к деньгам как предмету жизненной необходимости.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8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741450_top-fon-com-p-fon-dlya-prezentatsii-tsvet-salatovii-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7611" r="96912" b="59916"/>
          <a:stretch/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09181" y="0"/>
            <a:ext cx="12301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 финансовой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проходит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сюжетно-ролевых игр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IMG_20230310_144257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/>
          <a:stretch/>
        </p:blipFill>
        <p:spPr bwMode="auto">
          <a:xfrm>
            <a:off x="587833" y="1887742"/>
            <a:ext cx="3098042" cy="41905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Рисунок 6" descr="C:\Users\User\Desktop\IMG_20230310_1445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8"/>
          <a:stretch/>
        </p:blipFill>
        <p:spPr bwMode="auto">
          <a:xfrm>
            <a:off x="4273706" y="1887742"/>
            <a:ext cx="3114603" cy="419053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IMG_20230310_1433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" b="11821"/>
          <a:stretch/>
        </p:blipFill>
        <p:spPr bwMode="auto">
          <a:xfrm>
            <a:off x="8010714" y="1887742"/>
            <a:ext cx="3491435" cy="419053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1319" y="5950424"/>
            <a:ext cx="34528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endParaRPr lang="ru-RU" sz="4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1057" y="5950423"/>
            <a:ext cx="22109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</a:t>
            </a:r>
            <a:endParaRPr lang="ru-RU" sz="4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75259" y="6114197"/>
            <a:ext cx="25657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  <a:endParaRPr lang="ru-RU" sz="4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741450_top-fon-com-p-fon-dlya-prezentatsii-tsvet-salatovii-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7611" r="96912" b="59916"/>
          <a:stretch/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IMG_20230311_0719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r="7561" b="5924"/>
          <a:stretch/>
        </p:blipFill>
        <p:spPr bwMode="auto">
          <a:xfrm>
            <a:off x="4423580" y="432465"/>
            <a:ext cx="3193577" cy="45080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" name="Рисунок 3" descr="C:\Users\User\Desktop\IMG_20230310_15283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5"/>
          <a:stretch/>
        </p:blipFill>
        <p:spPr bwMode="auto">
          <a:xfrm>
            <a:off x="8086866" y="432465"/>
            <a:ext cx="3635425" cy="45080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5" name="Рисунок 4" descr="C:\Users\User\Desktop\Screenshot_20230310_170132_ru.yandex.searchplugin (1)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8917" r="6298" b="29583"/>
          <a:stretch/>
        </p:blipFill>
        <p:spPr bwMode="auto">
          <a:xfrm>
            <a:off x="393510" y="432465"/>
            <a:ext cx="3537049" cy="450802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1057" y="4940491"/>
            <a:ext cx="27159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  <a:p>
            <a:pPr algn="ctr"/>
            <a:r>
              <a:rPr lang="ru-RU" sz="32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МУХА ЦОКАТУХА</a:t>
            </a:r>
            <a:endParaRPr lang="ru-RU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6327" y="5117909"/>
            <a:ext cx="26613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КОЛЕСО</a:t>
            </a:r>
          </a:p>
          <a:p>
            <a:pPr algn="ctr"/>
            <a:r>
              <a:rPr lang="ru-RU" sz="32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ФОРТУНЫ</a:t>
            </a:r>
            <a:endParaRPr lang="ru-RU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510" y="4940491"/>
            <a:ext cx="35603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endParaRPr lang="ru-RU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741450_top-fon-com-p-fon-dlya-prezentatsii-tsvet-salatovii-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7611" r="96912" b="59916"/>
          <a:stretch/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41945" y="0"/>
            <a:ext cx="9416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удожественной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итературы</a:t>
            </a:r>
            <a:endParaRPr lang="ru-RU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veterok113.ucoz.net/METODPABOTA/img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6" y="769441"/>
            <a:ext cx="9146274" cy="590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2303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741450_top-fon-com-p-fon-dlya-prezentatsii-tsvet-salatovii-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7611" r="96912" b="59916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2955" y="136478"/>
            <a:ext cx="1179166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Анкетирование родителей по теме формирование финансовой грамотности дошкольников;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Информирование родителей о задачах и содержании экономического воспитания детей в детском саду и дома 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родителей в работе по экономическому воспитанию детей в детском саду 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(экономические 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конкурсы, театральные 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Помощь в создание обогащенной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среды в детском саду.</a:t>
            </a:r>
          </a:p>
          <a:p>
            <a:pPr indent="228600" algn="ctr">
              <a:spcAft>
                <a:spcPts val="0"/>
              </a:spcAft>
            </a:pP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Screenshot_20230310_170446_ru.yandex.searchplugi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6250" r="15001" b="35500"/>
          <a:stretch/>
        </p:blipFill>
        <p:spPr bwMode="auto">
          <a:xfrm>
            <a:off x="8639033" y="3759881"/>
            <a:ext cx="3552967" cy="2961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27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741450_top-fon-com-p-fon-dlya-prezentatsii-tsvet-salatovii-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7611" r="96912" b="59916"/>
          <a:stretch/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39737" y="218364"/>
            <a:ext cx="31389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5719" y="987805"/>
            <a:ext cx="99219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 формирования финансовой грамотности у детей во многом зависит от того, какие методы и приемы использует педагог, чтобы донести до детей определенное содержание, сформировать у них знания, умения, навыки. 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User\Desktop\Screenshot_20230310_170724_ru.yandex.searchplugi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47167" r="37076" b="40500"/>
          <a:stretch/>
        </p:blipFill>
        <p:spPr bwMode="auto">
          <a:xfrm>
            <a:off x="218365" y="4080682"/>
            <a:ext cx="4053385" cy="2777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9777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77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28</cp:revision>
  <dcterms:created xsi:type="dcterms:W3CDTF">2023-03-11T00:44:06Z</dcterms:created>
  <dcterms:modified xsi:type="dcterms:W3CDTF">2023-03-21T09:16:48Z</dcterms:modified>
</cp:coreProperties>
</file>