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0" r:id="rId3"/>
    <p:sldId id="284" r:id="rId4"/>
    <p:sldId id="276" r:id="rId5"/>
    <p:sldId id="277" r:id="rId6"/>
    <p:sldId id="274" r:id="rId7"/>
    <p:sldId id="278" r:id="rId8"/>
    <p:sldId id="267" r:id="rId9"/>
    <p:sldId id="279" r:id="rId10"/>
    <p:sldId id="25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8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8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82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4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61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4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81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88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2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8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6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1EDAC-6958-44B3-A31B-AB1E09BCE58F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6D2D8-0657-48C8-B764-850B73F35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10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45norilsk.ucoz.ru/pchelka/ehmblema_pchelki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12036" r="8115" b="773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36979" y="354842"/>
            <a:ext cx="10904562" cy="602093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для детей дошкольного возраста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технике Айрис-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фолдинг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Приветствуем всех маленьких художников! Приглашаем вас принять участие в увлекательном мастер-классе по технике Айрис-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фолдинг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особый вид творчества, который позволяет создавать красочные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оригинальные композиции из цветной бумаги.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мастер-классе мы научим вас не только технике Айрис-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фолдинг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но и познакомим с различными формами и цветами.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будет сопровождаться подробными объяснениями и демонстрациями, чтобы вы смогли легко освоить новое искусство.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5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45norilsk.ucoz.ru/pchelka/ehmblema_pchelki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12036" r="8115" b="77343"/>
          <a:stretch/>
        </p:blipFill>
        <p:spPr bwMode="auto">
          <a:xfrm>
            <a:off x="-889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20700" y="647700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1945" y="491319"/>
            <a:ext cx="9416955" cy="56938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541020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Достоинств 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айрис-фолдинга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развитии ребенка довольно много. Занятия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айрис-фолдингом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помогают развивать внимание, наблюдательность, творческое воображение и пространственное мышление ребят, одновременно воспитывая у них трудолюбие, аккуратность и точность в работе, полезные трудовые навыки и творческую самостоятельность. Параллельно с этим происходит сенсорное развитие детей в процессе знакомства с цветом, формой и величиной предмета. Одним из главных достоинств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айрис-фолдинга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является то, что оно укрепляет у детей способность работать руками под контролем сознания, у них совершенствуется мелкая моторика рук, происходит тренировка глазомера.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80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45norilsk.ucoz.ru/pchelka/ehmblema_pchelki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12036" r="8115" b="773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Картинки по запросу дети занимаются аппликацией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9128"/>
            <a:ext cx="3826681" cy="296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ртинки по запросу дети нарезают бумагу на полоски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37013" r="68409" b="9630"/>
          <a:stretch/>
        </p:blipFill>
        <p:spPr bwMode="auto">
          <a:xfrm>
            <a:off x="10104840" y="451549"/>
            <a:ext cx="1905000" cy="2811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Картинки по запросу дети нарезают бумагу на полоски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54132" b="37162"/>
          <a:stretch/>
        </p:blipFill>
        <p:spPr bwMode="auto">
          <a:xfrm>
            <a:off x="4745290" y="2816481"/>
            <a:ext cx="3889375" cy="3067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195" y="709684"/>
            <a:ext cx="4054682" cy="51738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работы нам понадобится:</a:t>
            </a:r>
          </a:p>
          <a:p>
            <a:pPr marL="457200" indent="-457200">
              <a:buFont typeface="Wingdings" panose="05000000000000000000"/>
              <a:buChar char="ü"/>
            </a:pP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/>
              <a:buChar char="ü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картон, </a:t>
            </a:r>
          </a:p>
          <a:p>
            <a:pPr marL="457200" indent="-457200">
              <a:buFont typeface="Wingdings" panose="05000000000000000000"/>
              <a:buChar char="ü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цветная бумага, </a:t>
            </a:r>
          </a:p>
          <a:p>
            <a:pPr marL="457200" indent="-457200">
              <a:buFont typeface="Wingdings" panose="05000000000000000000"/>
              <a:buChar char="ü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макетный нож, </a:t>
            </a:r>
          </a:p>
          <a:p>
            <a:pPr marL="457200" indent="-457200">
              <a:buFont typeface="Wingdings" panose="05000000000000000000"/>
              <a:buChar char="ü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ножницы, </a:t>
            </a:r>
          </a:p>
          <a:p>
            <a:pPr marL="457200" indent="-457200">
              <a:buFont typeface="Wingdings" panose="05000000000000000000"/>
              <a:buChar char="ü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клей или скотч, </a:t>
            </a:r>
          </a:p>
          <a:p>
            <a:pPr marL="457200" indent="-457200">
              <a:buFont typeface="Wingdings" panose="05000000000000000000"/>
              <a:buChar char="ü"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шаблон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8" name="Рисунок 7" descr="Картинки по запросу вырезаем из бумаги шаблоны для айрис-фолдинга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56627" r="49618" b="8201"/>
          <a:stretch/>
        </p:blipFill>
        <p:spPr bwMode="auto">
          <a:xfrm>
            <a:off x="8940479" y="3672803"/>
            <a:ext cx="2902108" cy="2635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868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45norilsk.ucoz.ru/pchelka/ehmblema_pchelki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12036" r="8115" b="773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509982" y="641446"/>
            <a:ext cx="5186150" cy="51398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Готовим полоски бумаги</a:t>
            </a:r>
          </a:p>
          <a:p>
            <a:pPr algn="ctr"/>
            <a:endParaRPr lang="ru-RU" sz="32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Листок кладем вертикально и с помощь линейки расчерчиваем полоски. Ширина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полосок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см. Для детей делающих поделку в первый раз, ширину полосок нужно сделать 4 см. </a:t>
            </a:r>
            <a:endParaRPr lang="ru-RU" sz="2000" dirty="0"/>
          </a:p>
        </p:txBody>
      </p:sp>
      <p:pic>
        <p:nvPicPr>
          <p:cNvPr id="5" name="Рисунок 4" descr="Похожее изображение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9" b="23034"/>
          <a:stretch/>
        </p:blipFill>
        <p:spPr bwMode="auto">
          <a:xfrm>
            <a:off x="461843" y="246214"/>
            <a:ext cx="3822700" cy="2579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ped-kopilka.ru/images/6(277)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7" b="42735"/>
          <a:stretch/>
        </p:blipFill>
        <p:spPr bwMode="auto">
          <a:xfrm>
            <a:off x="1048983" y="2316139"/>
            <a:ext cx="3835400" cy="2843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Картинки по запросу аппликация из бумажных полосок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2671" b="11838"/>
          <a:stretch/>
        </p:blipFill>
        <p:spPr bwMode="auto">
          <a:xfrm>
            <a:off x="2273299" y="3786047"/>
            <a:ext cx="3822701" cy="2711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4393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45norilsk.ucoz.ru/pchelka/ehmblema_pchelki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12036" r="8115" b="77343"/>
          <a:stretch/>
        </p:blipFill>
        <p:spPr bwMode="auto">
          <a:xfrm>
            <a:off x="0" y="0"/>
            <a:ext cx="12192000" cy="67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600502" y="696036"/>
            <a:ext cx="5268036" cy="5509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Длина полоски должна быть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длиннее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рисунка на 2 см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(чтобы ее можно было свободно приклеить). Необходимо определиться, сколько цветов будет использовано для изготовления поделки. Затем каждую полоску складываем вдоль пополам, цветной стороной вверх.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7" r="9049" b="51443"/>
          <a:stretch/>
        </p:blipFill>
        <p:spPr>
          <a:xfrm>
            <a:off x="7144583" y="241448"/>
            <a:ext cx="4396872" cy="4110486"/>
          </a:xfrm>
          <a:prstGeom prst="rect">
            <a:avLst/>
          </a:prstGeom>
        </p:spPr>
      </p:pic>
      <p:pic>
        <p:nvPicPr>
          <p:cNvPr id="10" name="Рисунок 9" descr="Картинки по запросу дети нарезают бумагу на полоски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r="37927" b="29834"/>
          <a:stretch/>
        </p:blipFill>
        <p:spPr bwMode="auto">
          <a:xfrm rot="10800000">
            <a:off x="6396763" y="3774829"/>
            <a:ext cx="4102400" cy="26554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101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45norilsk.ucoz.ru/pchelka/ehmblema_pchelki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12036" r="8115" b="77343"/>
          <a:stretch/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859821" y="370874"/>
            <a:ext cx="5034087" cy="60016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190500"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Работать в новой технике понравиться всем детям, которые умеют держать ножницы. Для начала шаблон лучше подготовить взрослым, а дети с опытом работы могут начертить  и вырезать самостоятельно.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Накладывают и закрепляют шаблон лицевой стороной уже к лицевой стороне подложки. 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Картинки по запросу вырезаем из бумаги шаблоны для айрис-фолдинга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56627" r="6994" b="6173"/>
          <a:stretch/>
        </p:blipFill>
        <p:spPr bwMode="auto">
          <a:xfrm rot="5400000">
            <a:off x="8743194" y="3279790"/>
            <a:ext cx="3701120" cy="2936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Картинки по запросу вырезаем из бумаги шаблоны для айрис-фолдинг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4" y="4296615"/>
            <a:ext cx="3416300" cy="23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Картинки по запросу вырезаем из бумаги шаблоны для айрис-фолдинга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56" r="12770" b="18705"/>
          <a:stretch/>
        </p:blipFill>
        <p:spPr bwMode="auto">
          <a:xfrm>
            <a:off x="9125613" y="370874"/>
            <a:ext cx="2936282" cy="2312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9" t="12139" r="37971" b="44876"/>
          <a:stretch/>
        </p:blipFill>
        <p:spPr>
          <a:xfrm>
            <a:off x="247317" y="370874"/>
            <a:ext cx="3365187" cy="366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62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45norilsk.ucoz.ru/pchelka/ehmblema_pchelki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12036" r="8115" b="77343"/>
          <a:stretch/>
        </p:blipFill>
        <p:spPr bwMode="auto">
          <a:xfrm>
            <a:off x="0" y="0"/>
            <a:ext cx="12192000" cy="67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622878" y="682388"/>
            <a:ext cx="6182435" cy="51090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190500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Начинать приклеивать полоски необходимо сгибом в центр по линиям схемы. Клеем намазать только концы полосок, выходящие за пределы рисунка. Двигаться нужно всё время в одном направлении (здесь — по часовой стрелке) и соблюдать точное чередование цветов. Слишком длинные полоски можно подрезать. Так заполнить по схеме весь рисунок.  Не забудьте заклеить центр.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 descr="Похожее изображение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t="3263" r="14347" b="3470"/>
          <a:stretch/>
        </p:blipFill>
        <p:spPr bwMode="auto">
          <a:xfrm>
            <a:off x="339299" y="330200"/>
            <a:ext cx="3709537" cy="329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Картинки по запросу дети и техника айрис-фолдинг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1"/>
          <a:stretch/>
        </p:blipFill>
        <p:spPr bwMode="auto">
          <a:xfrm>
            <a:off x="1090351" y="3167797"/>
            <a:ext cx="3946622" cy="3009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6580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45norilsk.ucoz.ru/pchelka/ehmblema_pchelki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12036" r="8115" b="77343"/>
          <a:stretch/>
        </p:blipFill>
        <p:spPr bwMode="auto">
          <a:xfrm>
            <a:off x="0" y="0"/>
            <a:ext cx="12192000" cy="67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153012" y="215900"/>
            <a:ext cx="5950045" cy="59708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541020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 того, как все полосы приклеены – переворачивают подложку.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Получается своеобразный яркий и необычайно красочный «многослойный» спиральный или «складчатый» узор или рисунок.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190500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Изнаночная сторона заклеивается чистым листом бумаги. Ее размер может быть немного больше основы и тогда у работы получится  элегантная рамочка.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если это необходимо, дополняется деталями.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 descr="Похожее изображение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8674" r="20238" b="19880"/>
          <a:stretch/>
        </p:blipFill>
        <p:spPr bwMode="auto">
          <a:xfrm>
            <a:off x="269664" y="215900"/>
            <a:ext cx="2613684" cy="26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техника айрис фолдинг готовые работы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0" t="6628" r="30722" b="11262"/>
          <a:stretch/>
        </p:blipFill>
        <p:spPr bwMode="auto">
          <a:xfrm>
            <a:off x="9372721" y="1198649"/>
            <a:ext cx="2618854" cy="3328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Картинки по запросу дети и техника айрис-фолдинг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8815"/>
          <a:stretch/>
        </p:blipFill>
        <p:spPr bwMode="auto">
          <a:xfrm>
            <a:off x="269664" y="3359150"/>
            <a:ext cx="2613684" cy="2862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8955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45norilsk.ucoz.ru/pchelka/ehmblema_pchelki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12036" r="8115" b="77343"/>
          <a:stretch/>
        </p:blipFill>
        <p:spPr bwMode="auto">
          <a:xfrm>
            <a:off x="0" y="0"/>
            <a:ext cx="12192000" cy="67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544529" y="300251"/>
            <a:ext cx="5462992" cy="61247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и финишная обработка</a:t>
            </a:r>
            <a:r>
              <a:rPr lang="ru-RU" sz="28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8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Добавление фоновой бумаги: к созданному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айрис-фолдингу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можно добавить фоновую бумагу, чтобы придать работе больше глубины и интересности.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Украшение и декорирование: используя декоративные элементы, такие как стразы, ленты, блестки или другие детали, можно украсить и дополнить работу по своему вкусу.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Desktop\айрис фолдинг\IMG_20170510_15573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0" t="24916" r="6671" b="39507"/>
          <a:stretch/>
        </p:blipFill>
        <p:spPr bwMode="auto">
          <a:xfrm>
            <a:off x="9454010" y="781492"/>
            <a:ext cx="2496218" cy="49495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esktop\айрис фолдинг\IMG_20170510_1557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2" t="20805" r="45046" b="25435"/>
          <a:stretch/>
        </p:blipFill>
        <p:spPr bwMode="auto">
          <a:xfrm>
            <a:off x="239828" y="781492"/>
            <a:ext cx="3064873" cy="5240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2202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45norilsk.ucoz.ru/pchelka/ehmblema_pchelki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59" t="12036" r="8115" b="77343"/>
          <a:stretch/>
        </p:blipFill>
        <p:spPr bwMode="auto">
          <a:xfrm>
            <a:off x="0" y="0"/>
            <a:ext cx="12192000" cy="67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айрис фолдинг\IMG_20170510_1550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0" r="2982" b="13168"/>
          <a:stretch/>
        </p:blipFill>
        <p:spPr bwMode="auto">
          <a:xfrm>
            <a:off x="655091" y="947240"/>
            <a:ext cx="6741995" cy="5240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User\Desktop\айрис фолдинг\IMG_20170510_15504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9" b="17352"/>
          <a:stretch/>
        </p:blipFill>
        <p:spPr bwMode="auto">
          <a:xfrm>
            <a:off x="7938258" y="947239"/>
            <a:ext cx="3712569" cy="5240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64858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228</Words>
  <Application>Microsoft Office PowerPoint</Application>
  <PresentationFormat>Широкоэкранный</PresentationFormat>
  <Paragraphs>26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Григорий Галин</dc:creator>
  <cp:lastModifiedBy>Елена</cp:lastModifiedBy>
  <cp:revision>44</cp:revision>
  <dcterms:created xsi:type="dcterms:W3CDTF">2017-05-07T00:39:11Z</dcterms:created>
  <dcterms:modified xsi:type="dcterms:W3CDTF">2023-10-12T13:48:31Z</dcterms:modified>
</cp:coreProperties>
</file>